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802475" cy="28803600"/>
  <p:notesSz cx="6797675" cy="9926638"/>
  <p:defaultTextStyle>
    <a:defPPr>
      <a:defRPr lang="zh-TW"/>
    </a:defPPr>
    <a:lvl1pPr marL="0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388745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777490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166235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554980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6943725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332470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721215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109960" algn="l" defTabSz="277749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1426" y="-82"/>
      </p:cViewPr>
      <p:guideLst>
        <p:guide orient="horz" pos="9072"/>
        <p:guide pos="6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5186" y="8947791"/>
            <a:ext cx="16832104" cy="617410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70371" y="16322040"/>
            <a:ext cx="13861733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66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4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3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21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88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01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767594" y="1540196"/>
            <a:ext cx="3341669" cy="3276409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2594" y="1540196"/>
            <a:ext cx="9694963" cy="327640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03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78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4260" y="18508981"/>
            <a:ext cx="16832104" cy="5720715"/>
          </a:xfrm>
        </p:spPr>
        <p:txBody>
          <a:bodyPr anchor="t"/>
          <a:lstStyle>
            <a:lvl1pPr algn="l">
              <a:defRPr sz="12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64260" y="12208198"/>
            <a:ext cx="16832104" cy="6300784"/>
          </a:xfrm>
        </p:spPr>
        <p:txBody>
          <a:bodyPr anchor="b"/>
          <a:lstStyle>
            <a:lvl1pPr marL="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1pPr>
            <a:lvl2pPr marL="138874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77749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16623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5549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94372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33247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72121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10996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56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2594" y="8961121"/>
            <a:ext cx="6518315" cy="25343171"/>
          </a:xfrm>
        </p:spPr>
        <p:txBody>
          <a:bodyPr/>
          <a:lstStyle>
            <a:lvl1pPr>
              <a:defRPr sz="8500"/>
            </a:lvl1pPr>
            <a:lvl2pPr>
              <a:defRPr sz="73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90950" y="8961121"/>
            <a:ext cx="6518315" cy="25343171"/>
          </a:xfrm>
        </p:spPr>
        <p:txBody>
          <a:bodyPr/>
          <a:lstStyle>
            <a:lvl1pPr>
              <a:defRPr sz="8500"/>
            </a:lvl1pPr>
            <a:lvl2pPr>
              <a:defRPr sz="73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53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124" y="1153480"/>
            <a:ext cx="17822228" cy="4800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90125" y="6447474"/>
            <a:ext cx="8749532" cy="2687000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388745" indent="0">
              <a:buNone/>
              <a:defRPr sz="6100" b="1"/>
            </a:lvl2pPr>
            <a:lvl3pPr marL="2777490" indent="0">
              <a:buNone/>
              <a:defRPr sz="5500" b="1"/>
            </a:lvl3pPr>
            <a:lvl4pPr marL="4166235" indent="0">
              <a:buNone/>
              <a:defRPr sz="4900" b="1"/>
            </a:lvl4pPr>
            <a:lvl5pPr marL="5554980" indent="0">
              <a:buNone/>
              <a:defRPr sz="4900" b="1"/>
            </a:lvl5pPr>
            <a:lvl6pPr marL="6943725" indent="0">
              <a:buNone/>
              <a:defRPr sz="4900" b="1"/>
            </a:lvl6pPr>
            <a:lvl7pPr marL="8332470" indent="0">
              <a:buNone/>
              <a:defRPr sz="4900" b="1"/>
            </a:lvl7pPr>
            <a:lvl8pPr marL="9721215" indent="0">
              <a:buNone/>
              <a:defRPr sz="4900" b="1"/>
            </a:lvl8pPr>
            <a:lvl9pPr marL="11109960" indent="0">
              <a:buNone/>
              <a:defRPr sz="4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90125" y="9134474"/>
            <a:ext cx="8749532" cy="16595410"/>
          </a:xfrm>
        </p:spPr>
        <p:txBody>
          <a:bodyPr/>
          <a:lstStyle>
            <a:lvl1pPr>
              <a:defRPr sz="73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059385" y="6447474"/>
            <a:ext cx="8752968" cy="2687000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388745" indent="0">
              <a:buNone/>
              <a:defRPr sz="6100" b="1"/>
            </a:lvl2pPr>
            <a:lvl3pPr marL="2777490" indent="0">
              <a:buNone/>
              <a:defRPr sz="5500" b="1"/>
            </a:lvl3pPr>
            <a:lvl4pPr marL="4166235" indent="0">
              <a:buNone/>
              <a:defRPr sz="4900" b="1"/>
            </a:lvl4pPr>
            <a:lvl5pPr marL="5554980" indent="0">
              <a:buNone/>
              <a:defRPr sz="4900" b="1"/>
            </a:lvl5pPr>
            <a:lvl6pPr marL="6943725" indent="0">
              <a:buNone/>
              <a:defRPr sz="4900" b="1"/>
            </a:lvl6pPr>
            <a:lvl7pPr marL="8332470" indent="0">
              <a:buNone/>
              <a:defRPr sz="4900" b="1"/>
            </a:lvl7pPr>
            <a:lvl8pPr marL="9721215" indent="0">
              <a:buNone/>
              <a:defRPr sz="4900" b="1"/>
            </a:lvl8pPr>
            <a:lvl9pPr marL="11109960" indent="0">
              <a:buNone/>
              <a:defRPr sz="4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059385" y="9134474"/>
            <a:ext cx="8752968" cy="16595410"/>
          </a:xfrm>
        </p:spPr>
        <p:txBody>
          <a:bodyPr/>
          <a:lstStyle>
            <a:lvl1pPr>
              <a:defRPr sz="73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7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1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829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125" y="1146811"/>
            <a:ext cx="6514879" cy="488061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42218" y="1146812"/>
            <a:ext cx="11070135" cy="24583076"/>
          </a:xfrm>
        </p:spPr>
        <p:txBody>
          <a:bodyPr/>
          <a:lstStyle>
            <a:lvl1pPr>
              <a:defRPr sz="9700"/>
            </a:lvl1pPr>
            <a:lvl2pPr>
              <a:defRPr sz="8500"/>
            </a:lvl2pPr>
            <a:lvl3pPr>
              <a:defRPr sz="73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90125" y="6027422"/>
            <a:ext cx="6514879" cy="19702466"/>
          </a:xfrm>
        </p:spPr>
        <p:txBody>
          <a:bodyPr/>
          <a:lstStyle>
            <a:lvl1pPr marL="0" indent="0">
              <a:buNone/>
              <a:defRPr sz="4300"/>
            </a:lvl1pPr>
            <a:lvl2pPr marL="1388745" indent="0">
              <a:buNone/>
              <a:defRPr sz="3600"/>
            </a:lvl2pPr>
            <a:lvl3pPr marL="2777490" indent="0">
              <a:buNone/>
              <a:defRPr sz="3000"/>
            </a:lvl3pPr>
            <a:lvl4pPr marL="4166235" indent="0">
              <a:buNone/>
              <a:defRPr sz="2700"/>
            </a:lvl4pPr>
            <a:lvl5pPr marL="5554980" indent="0">
              <a:buNone/>
              <a:defRPr sz="2700"/>
            </a:lvl5pPr>
            <a:lvl6pPr marL="6943725" indent="0">
              <a:buNone/>
              <a:defRPr sz="2700"/>
            </a:lvl6pPr>
            <a:lvl7pPr marL="8332470" indent="0">
              <a:buNone/>
              <a:defRPr sz="2700"/>
            </a:lvl7pPr>
            <a:lvl8pPr marL="9721215" indent="0">
              <a:buNone/>
              <a:defRPr sz="2700"/>
            </a:lvl8pPr>
            <a:lvl9pPr marL="11109960" indent="0">
              <a:buNone/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9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81424" y="20162521"/>
            <a:ext cx="11881485" cy="2380301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1424" y="2573654"/>
            <a:ext cx="11881485" cy="17282160"/>
          </a:xfrm>
        </p:spPr>
        <p:txBody>
          <a:bodyPr/>
          <a:lstStyle>
            <a:lvl1pPr marL="0" indent="0">
              <a:buNone/>
              <a:defRPr sz="9700"/>
            </a:lvl1pPr>
            <a:lvl2pPr marL="1388745" indent="0">
              <a:buNone/>
              <a:defRPr sz="8500"/>
            </a:lvl2pPr>
            <a:lvl3pPr marL="2777490" indent="0">
              <a:buNone/>
              <a:defRPr sz="7300"/>
            </a:lvl3pPr>
            <a:lvl4pPr marL="4166235" indent="0">
              <a:buNone/>
              <a:defRPr sz="6100"/>
            </a:lvl4pPr>
            <a:lvl5pPr marL="5554980" indent="0">
              <a:buNone/>
              <a:defRPr sz="6100"/>
            </a:lvl5pPr>
            <a:lvl6pPr marL="6943725" indent="0">
              <a:buNone/>
              <a:defRPr sz="6100"/>
            </a:lvl6pPr>
            <a:lvl7pPr marL="8332470" indent="0">
              <a:buNone/>
              <a:defRPr sz="6100"/>
            </a:lvl7pPr>
            <a:lvl8pPr marL="9721215" indent="0">
              <a:buNone/>
              <a:defRPr sz="6100"/>
            </a:lvl8pPr>
            <a:lvl9pPr marL="11109960" indent="0">
              <a:buNone/>
              <a:defRPr sz="6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81424" y="22542822"/>
            <a:ext cx="11881485" cy="3380419"/>
          </a:xfrm>
        </p:spPr>
        <p:txBody>
          <a:bodyPr/>
          <a:lstStyle>
            <a:lvl1pPr marL="0" indent="0">
              <a:buNone/>
              <a:defRPr sz="4300"/>
            </a:lvl1pPr>
            <a:lvl2pPr marL="1388745" indent="0">
              <a:buNone/>
              <a:defRPr sz="3600"/>
            </a:lvl2pPr>
            <a:lvl3pPr marL="2777490" indent="0">
              <a:buNone/>
              <a:defRPr sz="3000"/>
            </a:lvl3pPr>
            <a:lvl4pPr marL="4166235" indent="0">
              <a:buNone/>
              <a:defRPr sz="2700"/>
            </a:lvl4pPr>
            <a:lvl5pPr marL="5554980" indent="0">
              <a:buNone/>
              <a:defRPr sz="2700"/>
            </a:lvl5pPr>
            <a:lvl6pPr marL="6943725" indent="0">
              <a:buNone/>
              <a:defRPr sz="2700"/>
            </a:lvl6pPr>
            <a:lvl7pPr marL="8332470" indent="0">
              <a:buNone/>
              <a:defRPr sz="2700"/>
            </a:lvl7pPr>
            <a:lvl8pPr marL="9721215" indent="0">
              <a:buNone/>
              <a:defRPr sz="2700"/>
            </a:lvl8pPr>
            <a:lvl9pPr marL="11109960" indent="0">
              <a:buNone/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36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990124" y="1153480"/>
            <a:ext cx="17822228" cy="4800600"/>
          </a:xfrm>
          <a:prstGeom prst="rect">
            <a:avLst/>
          </a:prstGeom>
        </p:spPr>
        <p:txBody>
          <a:bodyPr vert="horz" lIns="277749" tIns="138875" rIns="277749" bIns="13887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90124" y="6720845"/>
            <a:ext cx="17822228" cy="19009044"/>
          </a:xfrm>
          <a:prstGeom prst="rect">
            <a:avLst/>
          </a:prstGeom>
        </p:spPr>
        <p:txBody>
          <a:bodyPr vert="horz" lIns="277749" tIns="138875" rIns="277749" bIns="13887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90124" y="26696674"/>
            <a:ext cx="4620578" cy="1533524"/>
          </a:xfrm>
          <a:prstGeom prst="rect">
            <a:avLst/>
          </a:prstGeom>
        </p:spPr>
        <p:txBody>
          <a:bodyPr vert="horz" lIns="277749" tIns="138875" rIns="277749" bIns="138875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3D90-A14B-4CC9-9302-192F49D66BD2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765846" y="26696674"/>
            <a:ext cx="6270784" cy="1533524"/>
          </a:xfrm>
          <a:prstGeom prst="rect">
            <a:avLst/>
          </a:prstGeom>
        </p:spPr>
        <p:txBody>
          <a:bodyPr vert="horz" lIns="277749" tIns="138875" rIns="277749" bIns="138875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4191774" y="26696674"/>
            <a:ext cx="4620578" cy="1533524"/>
          </a:xfrm>
          <a:prstGeom prst="rect">
            <a:avLst/>
          </a:prstGeom>
        </p:spPr>
        <p:txBody>
          <a:bodyPr vert="horz" lIns="277749" tIns="138875" rIns="277749" bIns="138875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67D3-E325-4257-8768-E14AAA58EC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4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77490" rtl="0" eaLnBrk="1" latinLnBrk="0" hangingPunct="1">
        <a:spcBef>
          <a:spcPct val="0"/>
        </a:spcBef>
        <a:buNone/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1559" indent="-1041559" algn="l" defTabSz="2777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256711" indent="-867966" algn="l" defTabSz="2777490" rtl="0" eaLnBrk="1" latinLnBrk="0" hangingPunct="1">
        <a:spcBef>
          <a:spcPct val="20000"/>
        </a:spcBef>
        <a:buFont typeface="Arial" panose="020B0604020202020204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3471863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608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49353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»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38098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026843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415588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333" indent="-694373" algn="l" defTabSz="2777490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8745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490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66235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43725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32470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21215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9960" algn="l" defTabSz="277749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584376"/>
            <a:ext cx="19802475" cy="10009112"/>
          </a:xfrm>
          <a:solidFill>
            <a:schemeClr val="bg1">
              <a:alpha val="56000"/>
            </a:schemeClr>
          </a:solidFill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altLang="zh-TW" sz="11100" b="1" dirty="0" smtClean="0">
                <a:solidFill>
                  <a:schemeClr val="bg1">
                    <a:lumMod val="95000"/>
                  </a:schemeClr>
                </a:solidFill>
                <a:latin typeface="Bodoni MT Black" panose="02070A03080606020203" pitchFamily="18" charset="0"/>
              </a:rPr>
              <a:t>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Knowing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Emotion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Better:</a:t>
            </a:r>
            <a:b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 on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</a:t>
            </a:r>
            <a:r>
              <a:rPr lang="zh-TW" altLang="en-US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TW" altLang="en-US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altLang="zh-TW" sz="1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US" altLang="zh-TW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sz="12200" b="1" dirty="0" smtClean="0">
                <a:solidFill>
                  <a:schemeClr val="accent1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國際</a:t>
            </a:r>
            <a:r>
              <a:rPr lang="zh-TW" altLang="en-US" sz="12200" b="1" dirty="0">
                <a:solidFill>
                  <a:schemeClr val="accent1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學生</a:t>
            </a:r>
            <a:r>
              <a:rPr lang="zh-TW" altLang="en-US" sz="12200" b="1" dirty="0" smtClean="0">
                <a:solidFill>
                  <a:schemeClr val="accent1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情緒</a:t>
            </a:r>
            <a:r>
              <a:rPr lang="zh-TW" altLang="en-US" sz="12200" b="1" dirty="0">
                <a:solidFill>
                  <a:schemeClr val="accent1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適應</a:t>
            </a:r>
            <a:r>
              <a:rPr lang="zh-TW" altLang="en-US" sz="12200" b="1" dirty="0" smtClean="0">
                <a:solidFill>
                  <a:schemeClr val="accent1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與生涯發展座談會</a:t>
            </a:r>
            <a:endParaRPr lang="zh-TW" altLang="en-US" sz="12200" dirty="0">
              <a:solidFill>
                <a:schemeClr val="accent1">
                  <a:lumMod val="75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261" y="18871962"/>
            <a:ext cx="17904103" cy="9415426"/>
          </a:xfrm>
        </p:spPr>
        <p:txBody>
          <a:bodyPr>
            <a:normAutofit/>
          </a:bodyPr>
          <a:lstStyle/>
          <a:p>
            <a:pPr algn="l"/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Speaker: </a:t>
            </a:r>
            <a:r>
              <a:rPr lang="en-US" altLang="zh-TW" sz="12000" b="1" dirty="0" err="1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Hsun-Che</a:t>
            </a:r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 Lo, </a:t>
            </a:r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Counselor</a:t>
            </a:r>
            <a:r>
              <a:rPr lang="en-US" altLang="zh-TW" sz="7600" b="1" dirty="0" smtClean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                                   </a:t>
            </a:r>
          </a:p>
          <a:p>
            <a:pPr algn="l"/>
            <a:r>
              <a:rPr lang="en-US" altLang="zh-TW" sz="7600" b="1" dirty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 </a:t>
            </a:r>
            <a:r>
              <a:rPr lang="en-US" altLang="zh-TW" sz="7600" b="1" dirty="0" smtClean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                  </a:t>
            </a:r>
            <a:r>
              <a:rPr lang="en-US" altLang="zh-TW" sz="7600" b="1" dirty="0" smtClean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(</a:t>
            </a:r>
            <a:r>
              <a:rPr lang="zh-TW" altLang="zh-TW" sz="7600" b="1" dirty="0" smtClean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羅</a:t>
            </a:r>
            <a:r>
              <a:rPr lang="zh-TW" altLang="zh-TW" sz="7600" b="1" dirty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訓哲諮商心理</a:t>
            </a:r>
            <a:r>
              <a:rPr lang="zh-TW" altLang="zh-TW" sz="7600" b="1" dirty="0" smtClean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師</a:t>
            </a:r>
            <a:r>
              <a:rPr lang="en-US" altLang="zh-TW" sz="7600" b="1" dirty="0" smtClean="0">
                <a:solidFill>
                  <a:schemeClr val="bg2">
                    <a:lumMod val="25000"/>
                  </a:schemeClr>
                </a:solidFill>
                <a:latin typeface="Adobe 繁黑體 Std B" pitchFamily="34" charset="-120"/>
                <a:ea typeface="Adobe 繁黑體 Std B" pitchFamily="34" charset="-120"/>
                <a:cs typeface="Adobe Arabic" pitchFamily="18" charset="-78"/>
              </a:rPr>
              <a:t>)</a:t>
            </a:r>
            <a:endParaRPr lang="en-US" altLang="zh-TW" sz="7600" b="1" dirty="0">
              <a:solidFill>
                <a:schemeClr val="bg2">
                  <a:lumMod val="25000"/>
                </a:schemeClr>
              </a:solidFill>
              <a:latin typeface="Adobe 繁黑體 Std B" pitchFamily="34" charset="-120"/>
              <a:ea typeface="Adobe 繁黑體 Std B" pitchFamily="34" charset="-120"/>
              <a:cs typeface="Adobe Arabic" pitchFamily="18" charset="-78"/>
            </a:endParaRPr>
          </a:p>
          <a:p>
            <a:pPr algn="l"/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Time</a:t>
            </a:r>
            <a:r>
              <a:rPr lang="en-US" altLang="zh-TW" sz="12000" b="1" dirty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: </a:t>
            </a:r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2018/</a:t>
            </a:r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10/31(WED)13:50-15:40</a:t>
            </a:r>
            <a:endParaRPr lang="en-US" altLang="zh-TW" sz="12000" b="1" dirty="0">
              <a:solidFill>
                <a:schemeClr val="bg2">
                  <a:lumMod val="25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algn="l"/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Venue:</a:t>
            </a:r>
            <a:r>
              <a:rPr lang="zh-TW" altLang="en-US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F205 </a:t>
            </a:r>
            <a:r>
              <a:rPr lang="en-US" altLang="zh-TW" sz="12000" b="1" dirty="0" smtClean="0">
                <a:solidFill>
                  <a:schemeClr val="bg2">
                    <a:lumMod val="25000"/>
                  </a:schemeClr>
                </a:solidFill>
                <a:latin typeface="Adobe Arabic" pitchFamily="18" charset="-78"/>
                <a:cs typeface="Adobe Arabic" pitchFamily="18" charset="-78"/>
              </a:rPr>
              <a:t>group counseling room</a:t>
            </a:r>
            <a:endParaRPr lang="zh-TW" altLang="zh-TW" dirty="0"/>
          </a:p>
          <a:p>
            <a:pPr algn="l"/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678966" y="26883217"/>
            <a:ext cx="1134139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i="1" dirty="0" smtClean="0"/>
              <a:t>Division of Counseling and Guidance</a:t>
            </a:r>
          </a:p>
          <a:p>
            <a:pPr algn="r"/>
            <a:r>
              <a:rPr lang="zh-TW" altLang="en-US" i="1" dirty="0"/>
              <a:t>學務處諮商輔導組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773" y="11881520"/>
            <a:ext cx="11168007" cy="6980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84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41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Knowing Your Emotion Better: Talking on Emotion Adjustment and Self Development  國際學生情緒適應與生涯發展座談會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Workshop: Career Planning and Mental Health 生涯探索與心理健康工作坊</dc:title>
  <dc:creator>STUST</dc:creator>
  <cp:lastModifiedBy>STUST</cp:lastModifiedBy>
  <cp:revision>15</cp:revision>
  <cp:lastPrinted>2017-09-28T03:24:34Z</cp:lastPrinted>
  <dcterms:created xsi:type="dcterms:W3CDTF">2015-05-11T01:06:00Z</dcterms:created>
  <dcterms:modified xsi:type="dcterms:W3CDTF">2018-10-08T02:25:42Z</dcterms:modified>
</cp:coreProperties>
</file>